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7604072f13bc4338"/>
  </p:sldMasterIdLst>
  <p:sldIdLst>
    <p:sldId id="264" r:id="R8a5244abc3e64ce2"/>
    <p:sldId id="265" r:id="R2263ff326b2440a1"/>
    <p:sldId id="266" r:id="Rb6594b9521d342bd"/>
    <p:sldId id="267" r:id="R5d842171dafd4e50"/>
    <p:sldId id="268" r:id="R1c188360e2d14ab1"/>
    <p:sldId id="269" r:id="Rc1d8a1106ce94fda"/>
    <p:sldId id="270" r:id="Rb21bf1bc96bc43bf"/>
    <p:sldId id="271" r:id="Re34e4430faaa4f6c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7604072f13bc4338" /><Relationship Type="http://schemas.openxmlformats.org/officeDocument/2006/relationships/theme" Target="/ppt/slideMasters/theme/theme2.xml" Id="R44f48a6ffea949e6" /><Relationship Type="http://schemas.openxmlformats.org/officeDocument/2006/relationships/slide" Target="/ppt/slides/slide9.xml" Id="R8a5244abc3e64ce2" /><Relationship Type="http://schemas.openxmlformats.org/officeDocument/2006/relationships/slide" Target="/ppt/slides/slidea.xml" Id="R2263ff326b2440a1" /><Relationship Type="http://schemas.openxmlformats.org/officeDocument/2006/relationships/slide" Target="/ppt/slides/slideb.xml" Id="Rb6594b9521d342bd" /><Relationship Type="http://schemas.openxmlformats.org/officeDocument/2006/relationships/slide" Target="/ppt/slides/slidec.xml" Id="R5d842171dafd4e50" /><Relationship Type="http://schemas.openxmlformats.org/officeDocument/2006/relationships/tableStyles" Target="/ppt/tableStyles.xml" Id="R640087d977e941a9" /><Relationship Type="http://schemas.openxmlformats.org/officeDocument/2006/relationships/slide" Target="/ppt/slides/slided.xml" Id="R1c188360e2d14ab1" /><Relationship Type="http://schemas.openxmlformats.org/officeDocument/2006/relationships/slide" Target="/ppt/slides/slidee.xml" Id="Rc1d8a1106ce94fda" /><Relationship Type="http://schemas.openxmlformats.org/officeDocument/2006/relationships/slide" Target="/ppt/slides/slidef.xml" Id="Rb21bf1bc96bc43bf" /><Relationship Type="http://schemas.openxmlformats.org/officeDocument/2006/relationships/slide" Target="/ppt/slides/slide10.xml" Id="Re34e4430faaa4f6c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728cb46009848e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56ed8338c964457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c37991df1f84620" /><Relationship Type="http://schemas.openxmlformats.org/officeDocument/2006/relationships/slideMaster" Target="/ppt/slideMasters/slideMaster2.xml" Id="R468ea8ebb5fe438e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fb3b8f5f6714dec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c37991df1f846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bdf0d44bfc5489c" /><Relationship Type="http://schemas.openxmlformats.org/officeDocument/2006/relationships/slideLayout" Target="/ppt/slideLayouts/slideLayout2.xml" Id="R4c0d4014368349dd" /><Relationship Type="http://schemas.openxmlformats.org/officeDocument/2006/relationships/slideLayout" Target="/ppt/slideLayouts/slideLayout3.xml" Id="R7b648a63ac9948b9" /><Relationship Type="http://schemas.openxmlformats.org/officeDocument/2006/relationships/slideLayout" Target="/ppt/slideLayouts/slideLayout4.xml" Id="R709ccd3e4cc14f09" /><Relationship Type="http://schemas.openxmlformats.org/officeDocument/2006/relationships/slideLayout" Target="/ppt/slideLayouts/slideLayout5.xml" Id="Rf2ae3655b5bd4841" /><Relationship Type="http://schemas.openxmlformats.org/officeDocument/2006/relationships/image" Target="/ppt/media/image2.bin" Id="R0dec61fb92b6451c" /><Relationship Type="http://schemas.openxmlformats.org/officeDocument/2006/relationships/image" Target="/ppt/media/image.bin" Id="R87f4103a131541d4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0dec61fb92b6451c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87f4103a131541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09ccd3e4cc14f09"/>
    <p:sldLayoutId id="2147483652" r:id="R7b648a63ac9948b9"/>
    <p:sldLayoutId id="2147483651" r:id="R4c0d4014368349dd"/>
    <p:sldLayoutId id="2147483654" r:id="Rf2ae3655b5bd484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4a67fdcf9b2489d" /><Relationship Type="http://schemas.openxmlformats.org/officeDocument/2006/relationships/chart" Target="/ppt/slides/charts/chart29.xml" Id="Rcd9ca836f9164ea1" /><Relationship Type="http://schemas.openxmlformats.org/officeDocument/2006/relationships/chart" Target="/ppt/slides/charts/chart2a.xml" Id="Rceec9921d4db4f4b" /><Relationship Type="http://schemas.openxmlformats.org/officeDocument/2006/relationships/chart" Target="/ppt/slides/charts/chart2b.xml" Id="R84b41a9bff954a4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172b61d53b44c11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a8effc44af8b4644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6eb2587b8ed34fd3" /><Relationship Type="http://schemas.openxmlformats.org/officeDocument/2006/relationships/slideLayout" Target="/ppt/slideLayouts/slideLayout5.xml" Id="Rd3dcc1f505244b5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251b39596cd44c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bdddd0dcd2694072" /><Relationship Type="http://schemas.openxmlformats.org/officeDocument/2006/relationships/image" Target="/ppt/media/image4.bin" Id="R98c321e39efe49a3" /><Relationship Type="http://schemas.openxmlformats.org/officeDocument/2006/relationships/slideLayout" Target="/ppt/slideLayouts/slideLayout5.xml" Id="R04e2144456234558" /><Relationship Type="http://schemas.openxmlformats.org/officeDocument/2006/relationships/chart" Target="/ppt/slides/charts/chart15.xml" Id="R8bcb1fe4a25e471d" /><Relationship Type="http://schemas.openxmlformats.org/officeDocument/2006/relationships/chart" Target="/ppt/slides/charts/chart16.xml" Id="Rc9411e2e35ac4925" /><Relationship Type="http://schemas.openxmlformats.org/officeDocument/2006/relationships/chart" Target="/ppt/slides/charts/chart17.xml" Id="R18da07893df946dd" /><Relationship Type="http://schemas.openxmlformats.org/officeDocument/2006/relationships/chart" Target="/ppt/slides/charts/chart18.xml" Id="Rb06595d807d042fb" /><Relationship Type="http://schemas.openxmlformats.org/officeDocument/2006/relationships/chart" Target="/ppt/slides/charts/chart19.xml" Id="Re2e4d5f4df0e4d00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c4affb029ee442ae" /><Relationship Type="http://schemas.openxmlformats.org/officeDocument/2006/relationships/image" Target="/ppt/media/image4.bin" Id="Rdae64fab0a5f41bc" /><Relationship Type="http://schemas.openxmlformats.org/officeDocument/2006/relationships/slideLayout" Target="/ppt/slideLayouts/slideLayout5.xml" Id="R1b1a1e5ebd6a4c57" /><Relationship Type="http://schemas.openxmlformats.org/officeDocument/2006/relationships/chart" Target="/ppt/slides/charts/chart1b.xml" Id="Rb4023c8a3d4e4b07" /><Relationship Type="http://schemas.openxmlformats.org/officeDocument/2006/relationships/chart" Target="/ppt/slides/charts/chart1c.xml" Id="R73d8296a2bba48cd" /><Relationship Type="http://schemas.openxmlformats.org/officeDocument/2006/relationships/chart" Target="/ppt/slides/charts/chart1d.xml" Id="R4fb8f32a52964d8a" /><Relationship Type="http://schemas.openxmlformats.org/officeDocument/2006/relationships/chart" Target="/ppt/slides/charts/chart1e.xml" Id="R0bd1e80947dd407d" /><Relationship Type="http://schemas.openxmlformats.org/officeDocument/2006/relationships/chart" Target="/ppt/slides/charts/chart1f.xml" Id="Rf8825e7eabe34438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df9403c8b40b4332" /><Relationship Type="http://schemas.openxmlformats.org/officeDocument/2006/relationships/image" Target="/ppt/media/image4.bin" Id="Rfedccbad4b1340df" /><Relationship Type="http://schemas.openxmlformats.org/officeDocument/2006/relationships/slideLayout" Target="/ppt/slideLayouts/slideLayout5.xml" Id="R44c2766c51cd432f" /><Relationship Type="http://schemas.openxmlformats.org/officeDocument/2006/relationships/chart" Target="/ppt/slides/charts/chart21.xml" Id="Rbb77ea20396246a2" /><Relationship Type="http://schemas.openxmlformats.org/officeDocument/2006/relationships/chart" Target="/ppt/slides/charts/chart22.xml" Id="R78e8a82f273547da" /><Relationship Type="http://schemas.openxmlformats.org/officeDocument/2006/relationships/chart" Target="/ppt/slides/charts/chart23.xml" Id="Rb915eb4dd9c9495b" /><Relationship Type="http://schemas.openxmlformats.org/officeDocument/2006/relationships/chart" Target="/ppt/slides/charts/chart24.xml" Id="R07810d1c80ed412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38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5.580247</c:v>
              </c:pt>
              <c:pt idx="1">
                <c:v>4.925234</c:v>
              </c:pt>
              <c:pt idx="2">
                <c:v>5.436893</c:v>
              </c:pt>
              <c:pt idx="3">
                <c:v>5.614583</c:v>
              </c:pt>
              <c:pt idx="4">
                <c:v>5.209302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Krokodilen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5.641509</c:v>
              </c:pt>
              <c:pt idx="1">
                <c:v>4.722222</c:v>
              </c:pt>
              <c:pt idx="2">
                <c:v>5.625000</c:v>
              </c:pt>
              <c:pt idx="3">
                <c:v>5.800000</c:v>
              </c:pt>
              <c:pt idx="4">
                <c:v>5.285714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0.428571</c:v>
              </c:pt>
              <c:pt idx="1">
                <c:v>0.285714</c:v>
              </c:pt>
              <c:pt idx="2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0.214286</c:v>
              </c:pt>
              <c:pt idx="1">
                <c:v>0.785714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0.928571</c:v>
              </c:pt>
              <c:pt idx="1">
                <c:v>0.071429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Krokodilen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d9ca836f9164ea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eec9921d4db4f4b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4b41a9bff954a4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Krokodilen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38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Krokodilen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6eb2587b8ed34fd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Krokodilen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bcb1fe4a25e471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9411e2e35ac492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8da07893df946d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06595d807d042f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2e4d5f4df0e4d0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dddd0dcd269407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8c321e39efe49a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Krokodilen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4023c8a3d4e4b0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3d8296a2bba48c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fb8f32a52964d8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bd1e80947dd407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8825e7eabe3443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4affb029ee442a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ae64fab0a5f41b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Krokodilen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b77ea20396246a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8e8a82f273547d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915eb4dd9c9495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7810d1c80ed412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f9403c8b40b433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edccbad4b1340d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2017-02-01T10:50:02.6Z</dcterms:created>
  <dcterms:modified xsi:type="dcterms:W3CDTF">2017-02-01T10:50:02.6Z</dcterms:modified>
</cp:coreProperties>
</file>